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6"/>
  </p:handoutMasterIdLst>
  <p:sldIdLst>
    <p:sldId id="256" r:id="rId2"/>
    <p:sldId id="258" r:id="rId3"/>
    <p:sldId id="257" r:id="rId4"/>
    <p:sldId id="259" r:id="rId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B5328D89-D332-4905-9C73-9A67C6E8F006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72D4767-1548-4473-AFE0-4DA6041976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6104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02CFB-CADF-4B38-9AA6-38B9A794022D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C9ED68C1-45CF-46CA-A659-59F36397CD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3646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8C537-86F5-476C-A265-9873833930B6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B89CF-8852-43E3-A12F-1CC4555752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677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2096E-F55B-4E97-8296-D22BE6F2670E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D6971-0E77-44BF-8D66-835640825B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8985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D9144-E28F-4199-B239-E75FAFAD9328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7B1E5C-1531-4CF4-A10B-FD47F22F7A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0056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16817-FCE2-40F8-8F5F-8ED8FC05A6E5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C3B6FBD2-BB41-4621-B247-72DB365874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87622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AC925-6237-44C6-8E35-D4AAED7E0682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DDF33E-C55C-4712-918C-5E089B2C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792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980E4-0B30-4345-A0C0-D9439AC18FAD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F59F9E-1067-47DA-B6EC-DFF0D8D505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4040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43F55-F766-4C5A-8A1E-D8B6E850757D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0E1D5B-E35B-4402-B59E-915A1DC817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9685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E1EF1-4378-40D8-8625-CE668E3EF57F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546BD-1480-49CA-95BF-2BFA6987A1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568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3B0BB-F896-463D-8931-3A7018B96163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F18D20-45CA-4994-A8A0-3BA1246ABE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7372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1F9A0-446E-4ADA-9614-88C566549A33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7DBF7784-8DAB-48A1-9354-7C67D32211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4588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FED3474-3247-44A4-825C-FEB2EEA8845D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  <a:latin typeface="Constantia" panose="02030602050306030303" pitchFamily="18" charset="0"/>
              </a:defRPr>
            </a:lvl1pPr>
          </a:lstStyle>
          <a:p>
            <a:fld id="{41DE2CFE-1B31-42BF-B5E5-7E43C6FFBADF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9" r:id="rId2"/>
    <p:sldLayoutId id="2147483698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9" r:id="rId9"/>
    <p:sldLayoutId id="2147483695" r:id="rId10"/>
    <p:sldLayoutId id="21474836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Unit 2 Review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Unit 2 Review</a:t>
            </a:r>
            <a:endParaRPr lang="en-US" alt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1)  Five more than two times a number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2)  Four less than a number is eight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3)  The difference of a number and three is four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Unit 2 Review</a:t>
            </a:r>
            <a:endParaRPr lang="en-US" alt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4)	</a:t>
            </a:r>
            <a:r>
              <a:rPr lang="en-US" altLang="en-US" dirty="0" smtClean="0"/>
              <a:t>3x</a:t>
            </a:r>
            <a:r>
              <a:rPr lang="en-US" altLang="en-US" baseline="30000" dirty="0" smtClean="0"/>
              <a:t>3</a:t>
            </a:r>
            <a:r>
              <a:rPr lang="en-US" altLang="en-US" dirty="0" smtClean="0"/>
              <a:t> when x is -5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smtClean="0"/>
              <a:t>		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dirty="0" smtClean="0"/>
          </a:p>
          <a:p>
            <a:pPr eaLnBrk="1" hangingPunct="1"/>
            <a:r>
              <a:rPr lang="en-US" altLang="en-US" dirty="0" smtClean="0"/>
              <a:t>5)  </a:t>
            </a:r>
          </a:p>
        </p:txBody>
      </p:sp>
      <p:sp>
        <p:nvSpPr>
          <p:cNvPr id="717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onstantia" panose="02030602050306030303" pitchFamily="18" charset="0"/>
            </a:endParaRP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onstantia" panose="02030602050306030303" pitchFamily="18" charset="0"/>
            </a:endParaRPr>
          </a:p>
        </p:txBody>
      </p:sp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onstantia" panose="02030602050306030303" pitchFamily="18" charset="0"/>
            </a:endParaRPr>
          </a:p>
        </p:txBody>
      </p:sp>
      <p:pic>
        <p:nvPicPr>
          <p:cNvPr id="7176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419600"/>
            <a:ext cx="53736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Rectangle 7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Unit 2 Review</a:t>
            </a:r>
            <a:endParaRPr lang="en-US" altLang="en-US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6)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7)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8)      </a:t>
            </a:r>
          </a:p>
        </p:txBody>
      </p:sp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onstantia" panose="02030602050306030303" pitchFamily="18" charset="0"/>
            </a:endParaRPr>
          </a:p>
        </p:txBody>
      </p:sp>
      <p:pic>
        <p:nvPicPr>
          <p:cNvPr id="819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905000"/>
            <a:ext cx="25606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onstantia" panose="02030602050306030303" pitchFamily="18" charset="0"/>
            </a:endParaRPr>
          </a:p>
        </p:txBody>
      </p:sp>
      <p:pic>
        <p:nvPicPr>
          <p:cNvPr id="820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352800"/>
            <a:ext cx="34750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1" name="Rectangle 6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onstantia" panose="02030602050306030303" pitchFamily="18" charset="0"/>
            </a:endParaRPr>
          </a:p>
        </p:txBody>
      </p:sp>
      <p:pic>
        <p:nvPicPr>
          <p:cNvPr id="8203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703763"/>
            <a:ext cx="3276600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4" name="Rectangle 9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</TotalTime>
  <Words>49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Constantia</vt:lpstr>
      <vt:lpstr>Wingdings 2</vt:lpstr>
      <vt:lpstr>Flow</vt:lpstr>
      <vt:lpstr>Unit 2 Review</vt:lpstr>
      <vt:lpstr>Unit 2 Review</vt:lpstr>
      <vt:lpstr>Unit 2 Review</vt:lpstr>
      <vt:lpstr>Unit 2 Review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Review</dc:title>
  <dc:creator>JLAKE</dc:creator>
  <cp:lastModifiedBy>LAKE, JEFF</cp:lastModifiedBy>
  <cp:revision>4</cp:revision>
  <dcterms:created xsi:type="dcterms:W3CDTF">2008-09-05T17:26:33Z</dcterms:created>
  <dcterms:modified xsi:type="dcterms:W3CDTF">2015-09-04T17:51:00Z</dcterms:modified>
</cp:coreProperties>
</file>