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8" r:id="rId3"/>
    <p:sldId id="257" r:id="rId4"/>
    <p:sldId id="259" r:id="rId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5328D89-D332-4905-9C73-9A67C6E8F006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2D4767-1548-4473-AFE0-4DA6041976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104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02CFB-CADF-4B38-9AA6-38B9A794022D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9ED68C1-45CF-46CA-A659-59F36397CD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364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8C537-86F5-476C-A265-9873833930B6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B89CF-8852-43E3-A12F-1CC4555752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7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096E-F55B-4E97-8296-D22BE6F2670E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D6971-0E77-44BF-8D66-835640825B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985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D9144-E28F-4199-B239-E75FAFAD9328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B1E5C-1531-4CF4-A10B-FD47F22F7A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05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16817-FCE2-40F8-8F5F-8ED8FC05A6E5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3B6FBD2-BB41-4621-B247-72DB365874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762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AC925-6237-44C6-8E35-D4AAED7E0682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DF33E-C55C-4712-918C-5E089B2C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92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980E4-0B30-4345-A0C0-D9439AC18FAD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59F9E-1067-47DA-B6EC-DFF0D8D505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04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3F55-F766-4C5A-8A1E-D8B6E850757D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E1D5B-E35B-4402-B59E-915A1DC817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68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E1EF1-4378-40D8-8625-CE668E3EF57F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546BD-1480-49CA-95BF-2BFA6987A1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68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3B0BB-F896-463D-8931-3A7018B96163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18D20-45CA-4994-A8A0-3BA1246ABE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37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1F9A0-446E-4ADA-9614-88C566549A33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7DBF7784-8DAB-48A1-9354-7C67D32211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58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ED3474-3247-44A4-825C-FEB2EEA8845D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41DE2CFE-1B31-42BF-B5E5-7E43C6FFBAD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2 Review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Unit 2 Review</a:t>
            </a:r>
            <a:endParaRPr lang="en-US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1)  Five more than two times a number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2)  Four less than a number is eight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3)  The difference of a number and three is four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Unit 2 Review</a:t>
            </a:r>
            <a:endParaRPr lang="en-US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4)	</a:t>
            </a:r>
            <a:r>
              <a:rPr lang="en-US" altLang="en-US" dirty="0" smtClean="0"/>
              <a:t>3x</a:t>
            </a:r>
            <a:r>
              <a:rPr lang="en-US" altLang="en-US" baseline="30000" dirty="0" smtClean="0"/>
              <a:t>3</a:t>
            </a:r>
            <a:r>
              <a:rPr lang="en-US" altLang="en-US" dirty="0" smtClean="0"/>
              <a:t> when x is -5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		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5)  </a:t>
            </a: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pic>
        <p:nvPicPr>
          <p:cNvPr id="717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419600"/>
            <a:ext cx="53736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Unit 2 Review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6)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7)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8)      </a:t>
            </a: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pic>
        <p:nvPicPr>
          <p:cNvPr id="81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25606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pic>
        <p:nvPicPr>
          <p:cNvPr id="820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352800"/>
            <a:ext cx="34750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pic>
        <p:nvPicPr>
          <p:cNvPr id="820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703763"/>
            <a:ext cx="32766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49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Constantia</vt:lpstr>
      <vt:lpstr>Wingdings 2</vt:lpstr>
      <vt:lpstr>Flow</vt:lpstr>
      <vt:lpstr>Unit 2 Review</vt:lpstr>
      <vt:lpstr>Unit 2 Review</vt:lpstr>
      <vt:lpstr>Unit 2 Review</vt:lpstr>
      <vt:lpstr>Unit 2 Review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Review</dc:title>
  <dc:creator>JLAKE</dc:creator>
  <cp:lastModifiedBy>LAKE, JEFF</cp:lastModifiedBy>
  <cp:revision>4</cp:revision>
  <dcterms:created xsi:type="dcterms:W3CDTF">2008-09-05T17:26:33Z</dcterms:created>
  <dcterms:modified xsi:type="dcterms:W3CDTF">2015-09-04T17:51:00Z</dcterms:modified>
</cp:coreProperties>
</file>